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13A39-EDB0-4AB1-978D-84AA0B8614FE}" type="datetimeFigureOut">
              <a:rPr lang="en-US" smtClean="0"/>
              <a:t>11/28/2011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B1E38-8253-4C2E-94DC-1173BDE5002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13A39-EDB0-4AB1-978D-84AA0B8614FE}" type="datetimeFigureOut">
              <a:rPr lang="en-US" smtClean="0"/>
              <a:t>11/28/2011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B1E38-8253-4C2E-94DC-1173BDE5002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13A39-EDB0-4AB1-978D-84AA0B8614FE}" type="datetimeFigureOut">
              <a:rPr lang="en-US" smtClean="0"/>
              <a:t>11/28/2011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B1E38-8253-4C2E-94DC-1173BDE5002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13A39-EDB0-4AB1-978D-84AA0B8614FE}" type="datetimeFigureOut">
              <a:rPr lang="en-US" smtClean="0"/>
              <a:t>11/28/2011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B1E38-8253-4C2E-94DC-1173BDE5002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13A39-EDB0-4AB1-978D-84AA0B8614FE}" type="datetimeFigureOut">
              <a:rPr lang="en-US" smtClean="0"/>
              <a:t>11/28/2011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B1E38-8253-4C2E-94DC-1173BDE5002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13A39-EDB0-4AB1-978D-84AA0B8614FE}" type="datetimeFigureOut">
              <a:rPr lang="en-US" smtClean="0"/>
              <a:t>11/28/2011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B1E38-8253-4C2E-94DC-1173BDE5002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13A39-EDB0-4AB1-978D-84AA0B8614FE}" type="datetimeFigureOut">
              <a:rPr lang="en-US" smtClean="0"/>
              <a:t>11/28/2011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B1E38-8253-4C2E-94DC-1173BDE5002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13A39-EDB0-4AB1-978D-84AA0B8614FE}" type="datetimeFigureOut">
              <a:rPr lang="en-US" smtClean="0"/>
              <a:t>11/28/2011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B1E38-8253-4C2E-94DC-1173BDE5002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13A39-EDB0-4AB1-978D-84AA0B8614FE}" type="datetimeFigureOut">
              <a:rPr lang="en-US" smtClean="0"/>
              <a:t>11/28/2011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B1E38-8253-4C2E-94DC-1173BDE5002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13A39-EDB0-4AB1-978D-84AA0B8614FE}" type="datetimeFigureOut">
              <a:rPr lang="en-US" smtClean="0"/>
              <a:t>11/28/2011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B1E38-8253-4C2E-94DC-1173BDE5002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D13A39-EDB0-4AB1-978D-84AA0B8614FE}" type="datetimeFigureOut">
              <a:rPr lang="en-US" smtClean="0"/>
              <a:t>11/28/2011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B1E38-8253-4C2E-94DC-1173BDE5002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D13A39-EDB0-4AB1-978D-84AA0B8614FE}" type="datetimeFigureOut">
              <a:rPr lang="en-US" smtClean="0"/>
              <a:t>11/28/2011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DB1E38-8253-4C2E-94DC-1173BDE5002F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533400"/>
            <a:ext cx="7772400" cy="2003425"/>
          </a:xfrm>
        </p:spPr>
        <p:txBody>
          <a:bodyPr>
            <a:normAutofit/>
          </a:bodyPr>
          <a:lstStyle/>
          <a:p>
            <a:r>
              <a:rPr lang="en-US" sz="5400" dirty="0" smtClean="0"/>
              <a:t>Rangers Apprentice book 2</a:t>
            </a:r>
            <a:br>
              <a:rPr lang="en-US" sz="5400" dirty="0" smtClean="0"/>
            </a:br>
            <a:r>
              <a:rPr lang="en-US" sz="5400" dirty="0" smtClean="0"/>
              <a:t>The Burning Bridge </a:t>
            </a:r>
            <a:endParaRPr lang="en-US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By John  Flanagan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Presentation by </a:t>
            </a:r>
            <a:r>
              <a:rPr lang="en-US" dirty="0" smtClean="0">
                <a:solidFill>
                  <a:schemeClr val="tx1"/>
                </a:solidFill>
              </a:rPr>
              <a:t>Z</a:t>
            </a:r>
            <a:r>
              <a:rPr lang="en-US" dirty="0" smtClean="0">
                <a:solidFill>
                  <a:schemeClr val="tx1"/>
                </a:solidFill>
              </a:rPr>
              <a:t>ach Hafner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Genre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 genre of this book is fiction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This book is a continuum of book 1. It shows the deadly war between Morgarth and the country.  The crucial parts Will, Horace and Evenlen play in this exciting books.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recommendation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  would recommend this book to hunter my youngest brother. Because he just loves fiction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</a:t>
            </a:r>
            <a:r>
              <a:rPr lang="en-US" dirty="0" smtClean="0"/>
              <a:t>ictures</a:t>
            </a:r>
            <a:endParaRPr lang="en-US" dirty="0"/>
          </a:p>
        </p:txBody>
      </p:sp>
      <p:pic>
        <p:nvPicPr>
          <p:cNvPr id="4" name="Content Placeholder 3" descr="burning bridg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76522" y="1066800"/>
            <a:ext cx="6848277" cy="54786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bonus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My favorite part is the battle with Morgarth because it is the do or die battle.  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My emotions  during this </a:t>
            </a:r>
            <a:r>
              <a:rPr lang="en-US" smtClean="0"/>
              <a:t>book were, fear, and </a:t>
            </a:r>
            <a:r>
              <a:rPr lang="en-US" dirty="0" smtClean="0"/>
              <a:t>excitement.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73</Words>
  <Application>Microsoft Office PowerPoint</Application>
  <PresentationFormat>On-screen Show (4:3)</PresentationFormat>
  <Paragraphs>13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Rangers Apprentice book 2 The Burning Bridge </vt:lpstr>
      <vt:lpstr>Genre </vt:lpstr>
      <vt:lpstr>Summary</vt:lpstr>
      <vt:lpstr>recommendation</vt:lpstr>
      <vt:lpstr>Pictures</vt:lpstr>
      <vt:lpstr>bonus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Rangers Apprentice book 2 The Burning Bridge </dc:title>
  <dc:creator>Chris Hafner</dc:creator>
  <cp:lastModifiedBy>Chris Hafner</cp:lastModifiedBy>
  <cp:revision>1</cp:revision>
  <dcterms:created xsi:type="dcterms:W3CDTF">2011-11-28T21:18:06Z</dcterms:created>
  <dcterms:modified xsi:type="dcterms:W3CDTF">2011-11-28T21:56:44Z</dcterms:modified>
</cp:coreProperties>
</file>